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7" r:id="rId3"/>
    <p:sldId id="258" r:id="rId4"/>
    <p:sldId id="277" r:id="rId5"/>
    <p:sldId id="259" r:id="rId6"/>
    <p:sldId id="278" r:id="rId7"/>
    <p:sldId id="260" r:id="rId8"/>
    <p:sldId id="279" r:id="rId9"/>
    <p:sldId id="261" r:id="rId10"/>
    <p:sldId id="280" r:id="rId11"/>
    <p:sldId id="262" r:id="rId12"/>
    <p:sldId id="281" r:id="rId13"/>
    <p:sldId id="282" r:id="rId14"/>
    <p:sldId id="263" r:id="rId15"/>
    <p:sldId id="264" r:id="rId16"/>
    <p:sldId id="283" r:id="rId17"/>
    <p:sldId id="265" r:id="rId18"/>
    <p:sldId id="284" r:id="rId19"/>
    <p:sldId id="266" r:id="rId20"/>
    <p:sldId id="285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87" r:id="rId32"/>
    <p:sldId id="286" r:id="rId33"/>
    <p:sldId id="289" r:id="rId34"/>
    <p:sldId id="288" r:id="rId35"/>
    <p:sldId id="290" r:id="rId36"/>
    <p:sldId id="291" r:id="rId37"/>
    <p:sldId id="292" r:id="rId38"/>
    <p:sldId id="296" r:id="rId39"/>
    <p:sldId id="294" r:id="rId40"/>
    <p:sldId id="29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FA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8C2B4-9542-4BF6-BE6A-AD3097A08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9F5C0D-7E4A-42F4-92BA-74BDD7B7D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BED37-B01C-4F7B-90A6-5BDE38C28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BE19-7F88-4670-8790-0A065EE4B5A4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33681-209B-468A-A1C0-DDD9A136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4B9D2-C871-49DE-88F6-8D278C41C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49EE-27A1-4114-BD5E-1358F0DCD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46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C3EB1-C7AE-4B99-BBD0-44F30152E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BFF407-0005-4159-B4E7-63E7BECDA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60AE9-5169-4D83-AC06-AC62E978B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BE19-7F88-4670-8790-0A065EE4B5A4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F3619-413F-444E-9482-BEBC8778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8B5D9-A9F7-42C6-B83E-B85564DB7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49EE-27A1-4114-BD5E-1358F0DCD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5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BD59B8-1E6E-4A5A-BC79-278E0CF37E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973D1-2513-4EC9-AB7D-0EC5D9D9F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E2AD3-C7B6-4175-B74E-933024CFE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BE19-7F88-4670-8790-0A065EE4B5A4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3C548-0E0C-417A-9026-2D266951C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ACB7E-94FF-49D7-833B-2AABB8986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49EE-27A1-4114-BD5E-1358F0DCD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7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4EE6A-9076-4EA2-8F4C-BE9D21B2A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DD14C-E671-4485-9BDC-CA37F4A1D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59ACA-B575-4403-B919-1CFD37A5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BE19-7F88-4670-8790-0A065EE4B5A4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CC99A-BD69-4D75-8E36-FC415E248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ECFEA-2BD0-4EFA-BBB1-7E933BC0B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49EE-27A1-4114-BD5E-1358F0DCD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83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9AEC5-0679-4BE0-9FA0-83BB9AC70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3BEEC-78C1-46A3-94E1-08B49E2EC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8DCFB-9053-40C2-8C93-ED2C1155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BE19-7F88-4670-8790-0A065EE4B5A4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BE3A5-080A-4B0C-AB9F-0005798E4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DA8D9-D9A2-4093-BCC6-6FC0DEAAB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49EE-27A1-4114-BD5E-1358F0DCD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6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4C8D9-E815-4F1E-8C82-68070ED0F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E40E0-5786-47AE-B4C9-9507067DD0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DC9CD-FD89-4AD2-8C9C-38DA8BA35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ADFE6E-BCCF-45DC-9CC5-1C7E71520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BE19-7F88-4670-8790-0A065EE4B5A4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F7845F-C82B-44CC-AD5F-26402DC84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27712E-70AF-455F-A74D-C2C5ADEE9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49EE-27A1-4114-BD5E-1358F0DCD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64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30E35-7242-4F8C-B6D4-D9A792929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ABF87-3C62-4340-B5F9-7C905AE12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156285-DC11-44D7-BA64-2616773E3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E711E1-AA3A-42C8-8555-AE31126864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2B676B-237D-4CE7-89A2-3777FBC624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235E91-15B7-496A-A03D-98E76C3C2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BE19-7F88-4670-8790-0A065EE4B5A4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9AC9FF-0A1B-4AD9-B070-7239F2B76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1BBD5A-68E4-464C-92EB-71C37A90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49EE-27A1-4114-BD5E-1358F0DCD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8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08CAC-3892-434D-AF3A-25B11093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DBEB18-D171-4659-8E7C-934343B56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BE19-7F88-4670-8790-0A065EE4B5A4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F84DBE-E1F6-4D31-A7C8-618DFDEE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67578F-4714-45FB-9E2A-8DD748401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49EE-27A1-4114-BD5E-1358F0DCD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3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53C1EA-069D-421E-8017-CD4A15E22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BE19-7F88-4670-8790-0A065EE4B5A4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8DD622-C20D-4FDC-8D51-346561226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7400B-EB0C-4AC7-BA75-600C127E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49EE-27A1-4114-BD5E-1358F0DCD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1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976D5-E2FF-41B0-BDFC-FD0D0C46C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2BAAB-8357-4F82-AAF2-29A22A9E3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2E628-07AF-4022-8601-8BB6075B8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DB89B-C04F-4C77-BB7A-CACC7A069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BE19-7F88-4670-8790-0A065EE4B5A4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BEE7B-7699-43B8-926C-A10BA0F11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BEE37-0837-4CA8-8A0E-997BFCCC9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49EE-27A1-4114-BD5E-1358F0DCD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0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871DF-64DB-4894-B49C-D9D7B5E5E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C433DF-1E72-4933-8BA7-DD2D2C4DEE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02C7A1-62A5-4256-9537-3DFD96BA0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2B21E3-D53F-4728-B445-1EA9E9F96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BE19-7F88-4670-8790-0A065EE4B5A4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6FC9E-21DA-48C1-AB3B-9D9DEB7C8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FB0FA-97DF-486A-9374-B6C64AC29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49EE-27A1-4114-BD5E-1358F0DCD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4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07A5BC-CE16-4224-A48C-1CD818FA4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33ECE-D35C-4485-A14B-73C7761D0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3BF91-A08F-411F-BA2E-534C4601AF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BBE19-7F88-4670-8790-0A065EE4B5A4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4643C-F4A1-40E4-86B9-B4FA97148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EE00A-3D0E-4FFE-A9F5-382BECB6A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D49EE-27A1-4114-BD5E-1358F0DCD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8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E740F4-3E80-486D-8455-F569943B3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865" r="80132" b="68928"/>
          <a:stretch/>
        </p:blipFill>
        <p:spPr>
          <a:xfrm>
            <a:off x="265443" y="1416675"/>
            <a:ext cx="5618121" cy="17883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A80EB5-72B2-46AA-B690-39DD2E88BE47}"/>
              </a:ext>
            </a:extLst>
          </p:cNvPr>
          <p:cNvSpPr txBox="1"/>
          <p:nvPr/>
        </p:nvSpPr>
        <p:spPr>
          <a:xfrm>
            <a:off x="1209964" y="3676071"/>
            <a:ext cx="14778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800" dirty="0"/>
              <a:t>10</a:t>
            </a:r>
          </a:p>
          <a:p>
            <a:pPr marL="342900" indent="-342900">
              <a:buAutoNum type="alphaUcPeriod"/>
            </a:pPr>
            <a:r>
              <a:rPr lang="en-US" sz="2800" dirty="0"/>
              <a:t>25</a:t>
            </a:r>
          </a:p>
          <a:p>
            <a:pPr marL="342900" indent="-342900">
              <a:buAutoNum type="alphaUcPeriod"/>
            </a:pPr>
            <a:r>
              <a:rPr lang="en-US" sz="2800" dirty="0"/>
              <a:t>50</a:t>
            </a:r>
          </a:p>
          <a:p>
            <a:pPr marL="342900" indent="-342900">
              <a:buAutoNum type="alphaUcPeriod"/>
            </a:pPr>
            <a:r>
              <a:rPr lang="en-US" sz="2800" dirty="0"/>
              <a:t>75</a:t>
            </a:r>
          </a:p>
        </p:txBody>
      </p:sp>
    </p:spTree>
    <p:extLst>
      <p:ext uri="{BB962C8B-B14F-4D97-AF65-F5344CB8AC3E}">
        <p14:creationId xmlns:p14="http://schemas.microsoft.com/office/powerpoint/2010/main" val="3451245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5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46DF0B-923D-4B39-8F33-A42C23E59C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70" r="5137" b="7424"/>
          <a:stretch/>
        </p:blipFill>
        <p:spPr>
          <a:xfrm>
            <a:off x="23813" y="1163782"/>
            <a:ext cx="11520488" cy="51850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663DB6-74A9-427E-9B99-BF00067F90F7}"/>
              </a:ext>
            </a:extLst>
          </p:cNvPr>
          <p:cNvSpPr/>
          <p:nvPr/>
        </p:nvSpPr>
        <p:spPr>
          <a:xfrm>
            <a:off x="923636" y="5246255"/>
            <a:ext cx="2078182" cy="397163"/>
          </a:xfrm>
          <a:prstGeom prst="rect">
            <a:avLst/>
          </a:prstGeom>
          <a:noFill/>
          <a:ln w="25400">
            <a:solidFill>
              <a:srgbClr val="26FA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7DC247-DAE2-4D8B-87BC-AF74D810215E}"/>
              </a:ext>
            </a:extLst>
          </p:cNvPr>
          <p:cNvSpPr txBox="1"/>
          <p:nvPr/>
        </p:nvSpPr>
        <p:spPr>
          <a:xfrm>
            <a:off x="5434445" y="658574"/>
            <a:ext cx="2389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38 – identity # 3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9DB966-5EB1-4D5B-A8A4-62DA0E88FE1C}"/>
              </a:ext>
            </a:extLst>
          </p:cNvPr>
          <p:cNvSpPr txBox="1"/>
          <p:nvPr/>
        </p:nvSpPr>
        <p:spPr>
          <a:xfrm>
            <a:off x="8738755" y="658574"/>
            <a:ext cx="2389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38 – identity # 5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9E77BC-6166-4CA7-8476-4089E673B201}"/>
              </a:ext>
            </a:extLst>
          </p:cNvPr>
          <p:cNvSpPr txBox="1"/>
          <p:nvPr/>
        </p:nvSpPr>
        <p:spPr>
          <a:xfrm>
            <a:off x="9933709" y="4191483"/>
            <a:ext cx="2389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38 – identity # 13 </a:t>
            </a:r>
          </a:p>
        </p:txBody>
      </p:sp>
    </p:spTree>
    <p:extLst>
      <p:ext uri="{BB962C8B-B14F-4D97-AF65-F5344CB8AC3E}">
        <p14:creationId xmlns:p14="http://schemas.microsoft.com/office/powerpoint/2010/main" val="916279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6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6A17C8-91E8-47F6-A5D5-155CB192FF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15" r="4538" b="7272"/>
          <a:stretch/>
        </p:blipFill>
        <p:spPr>
          <a:xfrm>
            <a:off x="23813" y="1413166"/>
            <a:ext cx="11593224" cy="522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50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6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EE3710-0FB6-45DF-B893-F49FC13B91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3" t="16970" r="4966" b="6969"/>
          <a:stretch/>
        </p:blipFill>
        <p:spPr>
          <a:xfrm>
            <a:off x="494145" y="1459345"/>
            <a:ext cx="11024756" cy="521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93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7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DF4345-FF0E-4B23-9DE8-936A77E1EC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05" r="5204" b="6802"/>
          <a:stretch/>
        </p:blipFill>
        <p:spPr>
          <a:xfrm>
            <a:off x="143886" y="1385455"/>
            <a:ext cx="11512406" cy="521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08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7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FC600F-01E7-4653-B5FD-E04DCD61E3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2" t="16970" r="4966" b="7121"/>
          <a:stretch/>
        </p:blipFill>
        <p:spPr>
          <a:xfrm>
            <a:off x="519545" y="1267692"/>
            <a:ext cx="11045538" cy="52058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72268B-7089-49BA-89E4-B972E70AD594}"/>
              </a:ext>
            </a:extLst>
          </p:cNvPr>
          <p:cNvSpPr txBox="1"/>
          <p:nvPr/>
        </p:nvSpPr>
        <p:spPr>
          <a:xfrm>
            <a:off x="5538355" y="2918526"/>
            <a:ext cx="1808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36 - </a:t>
            </a:r>
            <a:r>
              <a:rPr lang="en-US" dirty="0" err="1"/>
              <a:t>Eqn</a:t>
            </a:r>
            <a:r>
              <a:rPr lang="en-US" dirty="0"/>
              <a:t> #2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34DD78-AB1F-4BB2-B0AD-205E1F3BCDB1}"/>
              </a:ext>
            </a:extLst>
          </p:cNvPr>
          <p:cNvSpPr txBox="1"/>
          <p:nvPr/>
        </p:nvSpPr>
        <p:spPr>
          <a:xfrm>
            <a:off x="6042314" y="4820063"/>
            <a:ext cx="1808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36 - </a:t>
            </a:r>
            <a:r>
              <a:rPr lang="en-US" dirty="0" err="1"/>
              <a:t>Eqn</a:t>
            </a:r>
            <a:r>
              <a:rPr lang="en-US" dirty="0"/>
              <a:t> #1</a:t>
            </a:r>
          </a:p>
        </p:txBody>
      </p:sp>
    </p:spTree>
    <p:extLst>
      <p:ext uri="{BB962C8B-B14F-4D97-AF65-F5344CB8AC3E}">
        <p14:creationId xmlns:p14="http://schemas.microsoft.com/office/powerpoint/2010/main" val="1997630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8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7434A8-E2FA-4D72-BB0B-F904302840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70" r="4520" b="6936"/>
          <a:stretch/>
        </p:blipFill>
        <p:spPr>
          <a:xfrm>
            <a:off x="23812" y="1246906"/>
            <a:ext cx="11595533" cy="521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9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8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5618D3-24A0-4260-AEF8-79879E42E2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64" r="4795" b="7425"/>
          <a:stretch/>
        </p:blipFill>
        <p:spPr>
          <a:xfrm>
            <a:off x="23813" y="1233050"/>
            <a:ext cx="11562052" cy="52266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28538F-5247-4E98-8CFC-FB151F8BEE0C}"/>
              </a:ext>
            </a:extLst>
          </p:cNvPr>
          <p:cNvSpPr txBox="1"/>
          <p:nvPr/>
        </p:nvSpPr>
        <p:spPr>
          <a:xfrm>
            <a:off x="5804840" y="1557977"/>
            <a:ext cx="18636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Page 44 – Case #4</a:t>
            </a:r>
          </a:p>
        </p:txBody>
      </p:sp>
    </p:spTree>
    <p:extLst>
      <p:ext uri="{BB962C8B-B14F-4D97-AF65-F5344CB8AC3E}">
        <p14:creationId xmlns:p14="http://schemas.microsoft.com/office/powerpoint/2010/main" val="1969007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9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D96686-E3D6-4111-920C-75353D00D7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00" r="4900" b="7340"/>
          <a:stretch/>
        </p:blipFill>
        <p:spPr>
          <a:xfrm>
            <a:off x="23813" y="1237669"/>
            <a:ext cx="11549352" cy="520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81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9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85C605-D915-474F-9208-212D15FF5D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24" t="16516" r="5051" b="7424"/>
          <a:stretch/>
        </p:blipFill>
        <p:spPr>
          <a:xfrm>
            <a:off x="561109" y="1267691"/>
            <a:ext cx="10993582" cy="52162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7BF67D-5B15-4BEC-9DF1-F83B35348A7C}"/>
              </a:ext>
            </a:extLst>
          </p:cNvPr>
          <p:cNvSpPr txBox="1"/>
          <p:nvPr/>
        </p:nvSpPr>
        <p:spPr>
          <a:xfrm>
            <a:off x="8717973" y="843240"/>
            <a:ext cx="304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45 – Test for a Maximum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944981-B7FB-455A-8F69-AAEAD9265320}"/>
              </a:ext>
            </a:extLst>
          </p:cNvPr>
          <p:cNvSpPr txBox="1"/>
          <p:nvPr/>
        </p:nvSpPr>
        <p:spPr>
          <a:xfrm>
            <a:off x="8357754" y="2815936"/>
            <a:ext cx="3834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Roots of the Quadratic </a:t>
            </a:r>
            <a:r>
              <a:rPr lang="en-US" dirty="0" err="1"/>
              <a:t>Eqn</a:t>
            </a:r>
            <a:r>
              <a:rPr lang="en-US" dirty="0"/>
              <a:t> - Page 35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997288-AF88-4F1F-8355-E7B17C44EB95}"/>
              </a:ext>
            </a:extLst>
          </p:cNvPr>
          <p:cNvSpPr txBox="1"/>
          <p:nvPr/>
        </p:nvSpPr>
        <p:spPr>
          <a:xfrm>
            <a:off x="7195705" y="5673436"/>
            <a:ext cx="304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-1/5 is ruled out since it’s NOT the positive part of the x axis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C60AE6-49CE-4700-B7D6-3CE38DC730BD}"/>
              </a:ext>
            </a:extLst>
          </p:cNvPr>
          <p:cNvCxnSpPr/>
          <p:nvPr/>
        </p:nvCxnSpPr>
        <p:spPr>
          <a:xfrm>
            <a:off x="9154391" y="5081155"/>
            <a:ext cx="446809" cy="35329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327EB9-7EC0-4648-909E-56E8262C33DB}"/>
              </a:ext>
            </a:extLst>
          </p:cNvPr>
          <p:cNvCxnSpPr>
            <a:cxnSpLocks/>
          </p:cNvCxnSpPr>
          <p:nvPr/>
        </p:nvCxnSpPr>
        <p:spPr>
          <a:xfrm flipV="1">
            <a:off x="9154391" y="5081155"/>
            <a:ext cx="446809" cy="35329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052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10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6D0AEB-63E5-4754-A8A2-4CE73260D7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65" r="4595" b="6802"/>
          <a:stretch/>
        </p:blipFill>
        <p:spPr>
          <a:xfrm>
            <a:off x="23812" y="1330037"/>
            <a:ext cx="11586297" cy="52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61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E740F4-3E80-486D-8455-F569943B3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865" r="58762" b="33516"/>
          <a:stretch/>
        </p:blipFill>
        <p:spPr>
          <a:xfrm>
            <a:off x="265443" y="1407439"/>
            <a:ext cx="11661114" cy="50854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8BDB6C-7FDC-4783-9D2E-97556F81EAC8}"/>
              </a:ext>
            </a:extLst>
          </p:cNvPr>
          <p:cNvSpPr txBox="1"/>
          <p:nvPr/>
        </p:nvSpPr>
        <p:spPr>
          <a:xfrm>
            <a:off x="3814618" y="4701310"/>
            <a:ext cx="91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Page 35</a:t>
            </a:r>
          </a:p>
        </p:txBody>
      </p:sp>
    </p:spTree>
    <p:extLst>
      <p:ext uri="{BB962C8B-B14F-4D97-AF65-F5344CB8AC3E}">
        <p14:creationId xmlns:p14="http://schemas.microsoft.com/office/powerpoint/2010/main" val="3948174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10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A286D8-004F-47CE-BF7C-2CDB8945A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36" r="5235" b="6531"/>
          <a:stretch/>
        </p:blipFill>
        <p:spPr>
          <a:xfrm>
            <a:off x="-221819" y="1302327"/>
            <a:ext cx="11508656" cy="52554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EA4D79-A3DA-4940-BF9B-F8B4FA67BD86}"/>
              </a:ext>
            </a:extLst>
          </p:cNvPr>
          <p:cNvSpPr txBox="1"/>
          <p:nvPr/>
        </p:nvSpPr>
        <p:spPr>
          <a:xfrm>
            <a:off x="6286500" y="843240"/>
            <a:ext cx="304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45 – Test for a Maximum</a:t>
            </a:r>
          </a:p>
        </p:txBody>
      </p:sp>
    </p:spTree>
    <p:extLst>
      <p:ext uri="{BB962C8B-B14F-4D97-AF65-F5344CB8AC3E}">
        <p14:creationId xmlns:p14="http://schemas.microsoft.com/office/powerpoint/2010/main" val="2320721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D0472F-4110-47C7-9B60-4C17EB18F1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2" t="16515" r="4880" b="7121"/>
          <a:stretch/>
        </p:blipFill>
        <p:spPr>
          <a:xfrm>
            <a:off x="519545" y="1527466"/>
            <a:ext cx="11055928" cy="523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03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11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120D73-F481-460C-B418-1DE577E056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66" r="4709" b="7122"/>
          <a:stretch/>
        </p:blipFill>
        <p:spPr>
          <a:xfrm>
            <a:off x="23812" y="1143000"/>
            <a:ext cx="11572443" cy="52266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9D591F-B656-4AA3-BF30-14D39B748C9C}"/>
              </a:ext>
            </a:extLst>
          </p:cNvPr>
          <p:cNvSpPr txBox="1"/>
          <p:nvPr/>
        </p:nvSpPr>
        <p:spPr>
          <a:xfrm>
            <a:off x="6493163" y="1360476"/>
            <a:ext cx="36298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Page 47 </a:t>
            </a:r>
            <a:r>
              <a:rPr lang="en-US" sz="2800" dirty="0" err="1"/>
              <a:t>L’Hopital’s</a:t>
            </a:r>
            <a:r>
              <a:rPr lang="en-US" sz="2800" dirty="0"/>
              <a:t> rule</a:t>
            </a:r>
          </a:p>
        </p:txBody>
      </p:sp>
    </p:spTree>
    <p:extLst>
      <p:ext uri="{BB962C8B-B14F-4D97-AF65-F5344CB8AC3E}">
        <p14:creationId xmlns:p14="http://schemas.microsoft.com/office/powerpoint/2010/main" val="1911981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12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FF4E51-6D52-4AA0-8A64-A32AA3F31C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04" r="4747" b="6937"/>
          <a:stretch/>
        </p:blipFill>
        <p:spPr>
          <a:xfrm>
            <a:off x="23813" y="1173018"/>
            <a:ext cx="11567824" cy="520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33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12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6EBA86-FEBD-437E-940D-035672CD2E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4" t="16818" r="3084" b="7121"/>
          <a:stretch/>
        </p:blipFill>
        <p:spPr>
          <a:xfrm>
            <a:off x="467591" y="1153390"/>
            <a:ext cx="11326092" cy="52162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85D905-0818-47BE-B78D-6D3EA54E1EC8}"/>
              </a:ext>
            </a:extLst>
          </p:cNvPr>
          <p:cNvSpPr txBox="1"/>
          <p:nvPr/>
        </p:nvSpPr>
        <p:spPr>
          <a:xfrm>
            <a:off x="8229599" y="1233343"/>
            <a:ext cx="1320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Page 48 #16</a:t>
            </a:r>
          </a:p>
        </p:txBody>
      </p:sp>
    </p:spTree>
    <p:extLst>
      <p:ext uri="{BB962C8B-B14F-4D97-AF65-F5344CB8AC3E}">
        <p14:creationId xmlns:p14="http://schemas.microsoft.com/office/powerpoint/2010/main" val="2296941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F48630-A9FE-4C1B-938F-832FDB3E0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8" t="16666" r="4624" b="7273"/>
          <a:stretch/>
        </p:blipFill>
        <p:spPr>
          <a:xfrm>
            <a:off x="550718" y="1143000"/>
            <a:ext cx="11055927" cy="521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54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13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95554B-DBAB-449A-A7AC-46CBAD69BD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97" r="4780" b="6666"/>
          <a:stretch/>
        </p:blipFill>
        <p:spPr>
          <a:xfrm>
            <a:off x="0" y="1366982"/>
            <a:ext cx="11563927" cy="5283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99AEFE-9CCB-4CED-9846-5FB3CF0F8FB3}"/>
              </a:ext>
            </a:extLst>
          </p:cNvPr>
          <p:cNvSpPr txBox="1"/>
          <p:nvPr/>
        </p:nvSpPr>
        <p:spPr>
          <a:xfrm>
            <a:off x="5264727" y="365125"/>
            <a:ext cx="323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49 #7 logarithms</a:t>
            </a:r>
          </a:p>
        </p:txBody>
      </p:sp>
    </p:spTree>
    <p:extLst>
      <p:ext uri="{BB962C8B-B14F-4D97-AF65-F5344CB8AC3E}">
        <p14:creationId xmlns:p14="http://schemas.microsoft.com/office/powerpoint/2010/main" val="3345952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14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E9D75B-2852-46A4-A11A-53CB89BACA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70" r="4538" b="7424"/>
          <a:stretch/>
        </p:blipFill>
        <p:spPr>
          <a:xfrm>
            <a:off x="23813" y="1163782"/>
            <a:ext cx="11593224" cy="518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16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14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82549A-F228-4706-A181-C53709E83A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2" t="17121" r="4624" b="7273"/>
          <a:stretch/>
        </p:blipFill>
        <p:spPr>
          <a:xfrm>
            <a:off x="519545" y="1174173"/>
            <a:ext cx="11087100" cy="51850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1D2154-08A8-41C5-B7D8-AFA391F5EEE3}"/>
              </a:ext>
            </a:extLst>
          </p:cNvPr>
          <p:cNvSpPr txBox="1"/>
          <p:nvPr/>
        </p:nvSpPr>
        <p:spPr>
          <a:xfrm>
            <a:off x="9134764" y="1690688"/>
            <a:ext cx="2568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Derivative - Page 48 - #17</a:t>
            </a:r>
          </a:p>
        </p:txBody>
      </p:sp>
    </p:spTree>
    <p:extLst>
      <p:ext uri="{BB962C8B-B14F-4D97-AF65-F5344CB8AC3E}">
        <p14:creationId xmlns:p14="http://schemas.microsoft.com/office/powerpoint/2010/main" val="1977379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15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AB3795-3B90-4FE7-97F1-BB7FF424B4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67" r="4709" b="6515"/>
          <a:stretch/>
        </p:blipFill>
        <p:spPr>
          <a:xfrm>
            <a:off x="23812" y="1143000"/>
            <a:ext cx="11572443" cy="526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29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ECDEF2-3E1D-4292-AD8E-C97BB40F1D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03" b="29697"/>
          <a:stretch/>
        </p:blipFill>
        <p:spPr>
          <a:xfrm>
            <a:off x="23812" y="1392382"/>
            <a:ext cx="121443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8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15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B22180-B46B-4618-A8F9-8D2C41CA15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36" r="1287"/>
          <a:stretch/>
        </p:blipFill>
        <p:spPr>
          <a:xfrm>
            <a:off x="23812" y="1278082"/>
            <a:ext cx="11988079" cy="557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39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46462-C34A-45B0-BEA7-DE7C738C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8F6F0A-0B86-4DBE-B2B8-DE679CDA98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34" r="4595" b="7071"/>
          <a:stretch/>
        </p:blipFill>
        <p:spPr>
          <a:xfrm>
            <a:off x="23812" y="1154544"/>
            <a:ext cx="11586297" cy="521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66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46462-C34A-45B0-BEA7-DE7C738C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76A0C4-A358-4142-8FF6-E42ABBA8EA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35" r="4975" b="7206"/>
          <a:stretch/>
        </p:blipFill>
        <p:spPr>
          <a:xfrm>
            <a:off x="23812" y="1293084"/>
            <a:ext cx="11540115" cy="52093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EF0BCF-CD54-4EA4-A01A-83EECB9411AC}"/>
              </a:ext>
            </a:extLst>
          </p:cNvPr>
          <p:cNvSpPr txBox="1"/>
          <p:nvPr/>
        </p:nvSpPr>
        <p:spPr>
          <a:xfrm>
            <a:off x="6539345" y="4322618"/>
            <a:ext cx="2745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Page 52 – critically damped</a:t>
            </a:r>
          </a:p>
        </p:txBody>
      </p:sp>
    </p:spTree>
    <p:extLst>
      <p:ext uri="{BB962C8B-B14F-4D97-AF65-F5344CB8AC3E}">
        <p14:creationId xmlns:p14="http://schemas.microsoft.com/office/powerpoint/2010/main" val="27581015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46462-C34A-45B0-BEA7-DE7C738C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17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B1AE37-E21C-44B0-B239-6425500825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34" r="4671" b="7071"/>
          <a:stretch/>
        </p:blipFill>
        <p:spPr>
          <a:xfrm>
            <a:off x="23812" y="1154544"/>
            <a:ext cx="11577061" cy="521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201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46462-C34A-45B0-BEA7-DE7C738C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17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FE2EEB-CBFA-4C64-9158-47CC35DD6B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00" r="4747" b="7475"/>
          <a:stretch/>
        </p:blipFill>
        <p:spPr>
          <a:xfrm>
            <a:off x="23813" y="1145309"/>
            <a:ext cx="11567824" cy="52000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3652FB-4411-4D09-9584-E030BC0C48A4}"/>
              </a:ext>
            </a:extLst>
          </p:cNvPr>
          <p:cNvSpPr txBox="1"/>
          <p:nvPr/>
        </p:nvSpPr>
        <p:spPr>
          <a:xfrm>
            <a:off x="8414327" y="1506022"/>
            <a:ext cx="240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Page 59 – cross product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7B06A-7A3D-440B-BFEF-C358CD17B086}"/>
              </a:ext>
            </a:extLst>
          </p:cNvPr>
          <p:cNvSpPr txBox="1"/>
          <p:nvPr/>
        </p:nvSpPr>
        <p:spPr>
          <a:xfrm>
            <a:off x="8947244" y="4683331"/>
            <a:ext cx="225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Page 59 – dot product</a:t>
            </a:r>
          </a:p>
        </p:txBody>
      </p:sp>
    </p:spTree>
    <p:extLst>
      <p:ext uri="{BB962C8B-B14F-4D97-AF65-F5344CB8AC3E}">
        <p14:creationId xmlns:p14="http://schemas.microsoft.com/office/powerpoint/2010/main" val="42210721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46462-C34A-45B0-BEA7-DE7C738C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18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BD15AA-F8FD-4C87-BCD2-0174602AF5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70" r="4747" b="7205"/>
          <a:stretch/>
        </p:blipFill>
        <p:spPr>
          <a:xfrm>
            <a:off x="23813" y="1163782"/>
            <a:ext cx="11567824" cy="520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147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46462-C34A-45B0-BEA7-DE7C738C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18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E83299-357B-4775-A9D7-AD782CC04C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35" r="4824" b="7206"/>
          <a:stretch/>
        </p:blipFill>
        <p:spPr>
          <a:xfrm>
            <a:off x="23813" y="1154544"/>
            <a:ext cx="11558588" cy="52093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EACF82-3C30-4EB4-873F-36C3451FDD03}"/>
              </a:ext>
            </a:extLst>
          </p:cNvPr>
          <p:cNvSpPr txBox="1"/>
          <p:nvPr/>
        </p:nvSpPr>
        <p:spPr>
          <a:xfrm>
            <a:off x="8919535" y="3759199"/>
            <a:ext cx="2660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Page 59 – Right-Hand Rule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AC88B-38C0-470E-AD2F-CFF598548956}"/>
              </a:ext>
            </a:extLst>
          </p:cNvPr>
          <p:cNvSpPr txBox="1"/>
          <p:nvPr/>
        </p:nvSpPr>
        <p:spPr>
          <a:xfrm>
            <a:off x="3509696" y="2313914"/>
            <a:ext cx="2293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Pythagorean Theorem in three dimensions</a:t>
            </a:r>
          </a:p>
        </p:txBody>
      </p:sp>
    </p:spTree>
    <p:extLst>
      <p:ext uri="{BB962C8B-B14F-4D97-AF65-F5344CB8AC3E}">
        <p14:creationId xmlns:p14="http://schemas.microsoft.com/office/powerpoint/2010/main" val="2713776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46462-C34A-45B0-BEA7-DE7C738C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19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DF51EE-63EC-48E5-8907-CF9BA7E0AF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34" r="4900" b="7071"/>
          <a:stretch/>
        </p:blipFill>
        <p:spPr>
          <a:xfrm>
            <a:off x="23813" y="1154544"/>
            <a:ext cx="11549352" cy="521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929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46462-C34A-45B0-BEA7-DE7C738C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19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D54415-AF14-418F-941C-007BD8D83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35" r="4862" b="7062"/>
          <a:stretch/>
        </p:blipFill>
        <p:spPr>
          <a:xfrm>
            <a:off x="-143115" y="1357743"/>
            <a:ext cx="11567824" cy="52185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27C862-C2DD-49DD-8D85-1F0C2C1D9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284" y="1794556"/>
            <a:ext cx="4965538" cy="8655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5D73D7-8DFA-49AB-B44E-6048E75F308F}"/>
              </a:ext>
            </a:extLst>
          </p:cNvPr>
          <p:cNvSpPr txBox="1"/>
          <p:nvPr/>
        </p:nvSpPr>
        <p:spPr>
          <a:xfrm>
            <a:off x="5200073" y="2042648"/>
            <a:ext cx="91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Page 58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E69C77-062F-4482-BD68-0B856C58656E}"/>
              </a:ext>
            </a:extLst>
          </p:cNvPr>
          <p:cNvSpPr txBox="1"/>
          <p:nvPr/>
        </p:nvSpPr>
        <p:spPr>
          <a:xfrm>
            <a:off x="6299200" y="2835564"/>
            <a:ext cx="3137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Page 58 - 3</a:t>
            </a:r>
            <a:r>
              <a:rPr lang="en-US" baseline="30000" dirty="0"/>
              <a:t>rd</a:t>
            </a:r>
            <a:r>
              <a:rPr lang="en-US" dirty="0"/>
              <a:t> order determinant</a:t>
            </a:r>
          </a:p>
          <a:p>
            <a:r>
              <a:rPr lang="en-US" dirty="0"/>
              <a:t>Rule of </a:t>
            </a:r>
            <a:r>
              <a:rPr lang="en-US" dirty="0" err="1"/>
              <a:t>Sarrus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7702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46462-C34A-45B0-BEA7-DE7C738C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20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78BEB6-133D-4CA4-B136-115151A1DE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66" r="4747" b="7071"/>
          <a:stretch/>
        </p:blipFill>
        <p:spPr>
          <a:xfrm>
            <a:off x="23813" y="1579415"/>
            <a:ext cx="11567824" cy="523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24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7B958-E35E-4DD8-B679-136EF12D5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F7AEEB-4BDC-487D-895E-2F8B39638A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1" t="17424" r="17030" b="26515"/>
          <a:stretch/>
        </p:blipFill>
        <p:spPr>
          <a:xfrm>
            <a:off x="519545" y="1194955"/>
            <a:ext cx="9580420" cy="38446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58C5E3-4330-4A7B-9F5E-7F617EDB4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858" y="1443778"/>
            <a:ext cx="1012024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354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46462-C34A-45B0-BEA7-DE7C738C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20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8516B4-9D0C-439E-969A-8041395787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00" r="4900" b="7071"/>
          <a:stretch/>
        </p:blipFill>
        <p:spPr>
          <a:xfrm>
            <a:off x="23813" y="1366979"/>
            <a:ext cx="11549352" cy="52277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0BD7DB-1039-4E61-A7BE-D08D2549ACBA}"/>
              </a:ext>
            </a:extLst>
          </p:cNvPr>
          <p:cNvSpPr txBox="1"/>
          <p:nvPr/>
        </p:nvSpPr>
        <p:spPr>
          <a:xfrm>
            <a:off x="4496113" y="3318368"/>
            <a:ext cx="396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Page 50 – Geometric Progression </a:t>
            </a:r>
            <a:r>
              <a:rPr lang="en-US" dirty="0" err="1"/>
              <a:t>Eqn</a:t>
            </a:r>
            <a:r>
              <a:rPr lang="en-US" dirty="0"/>
              <a:t> #5</a:t>
            </a:r>
          </a:p>
        </p:txBody>
      </p:sp>
    </p:spTree>
    <p:extLst>
      <p:ext uri="{BB962C8B-B14F-4D97-AF65-F5344CB8AC3E}">
        <p14:creationId xmlns:p14="http://schemas.microsoft.com/office/powerpoint/2010/main" val="267943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3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2BC1FB-E361-45C4-939B-B1DD17DDD5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2" t="16818" r="51597" b="6819"/>
          <a:stretch/>
        </p:blipFill>
        <p:spPr>
          <a:xfrm>
            <a:off x="945573" y="1255857"/>
            <a:ext cx="5288973" cy="523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45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3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86139A-B892-4BC5-A130-E916506349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02" r="4567" b="7037"/>
          <a:stretch/>
        </p:blipFill>
        <p:spPr>
          <a:xfrm>
            <a:off x="124258" y="1276639"/>
            <a:ext cx="11589761" cy="52162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3A6FB1-317F-4776-A8F6-48BA73B2713A}"/>
              </a:ext>
            </a:extLst>
          </p:cNvPr>
          <p:cNvSpPr txBox="1"/>
          <p:nvPr/>
        </p:nvSpPr>
        <p:spPr>
          <a:xfrm>
            <a:off x="10615516" y="1690688"/>
            <a:ext cx="141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Page 35 &amp; 36</a:t>
            </a:r>
          </a:p>
        </p:txBody>
      </p:sp>
    </p:spTree>
    <p:extLst>
      <p:ext uri="{BB962C8B-B14F-4D97-AF65-F5344CB8AC3E}">
        <p14:creationId xmlns:p14="http://schemas.microsoft.com/office/powerpoint/2010/main" val="3922680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4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84E9D7-C87A-4602-8290-995F566314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70" r="4975" b="7205"/>
          <a:stretch/>
        </p:blipFill>
        <p:spPr>
          <a:xfrm>
            <a:off x="23812" y="1163782"/>
            <a:ext cx="11540115" cy="520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96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4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63EBA5-8AF4-4D30-856A-8E596EB522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18" r="3084" b="7121"/>
          <a:stretch/>
        </p:blipFill>
        <p:spPr>
          <a:xfrm>
            <a:off x="23813" y="1246909"/>
            <a:ext cx="11769870" cy="52162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22033E-76C9-4D22-BF41-3E5445410667}"/>
              </a:ext>
            </a:extLst>
          </p:cNvPr>
          <p:cNvSpPr txBox="1"/>
          <p:nvPr/>
        </p:nvSpPr>
        <p:spPr>
          <a:xfrm>
            <a:off x="9356436" y="1690688"/>
            <a:ext cx="22179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Page 38 - identity #13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F8F86E-660F-4A35-8B8C-C9F8519E8F24}"/>
              </a:ext>
            </a:extLst>
          </p:cNvPr>
          <p:cNvSpPr txBox="1"/>
          <p:nvPr/>
        </p:nvSpPr>
        <p:spPr>
          <a:xfrm>
            <a:off x="4544291" y="2387806"/>
            <a:ext cx="21586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Page 38 I- identity #3</a:t>
            </a:r>
          </a:p>
        </p:txBody>
      </p:sp>
    </p:spTree>
    <p:extLst>
      <p:ext uri="{BB962C8B-B14F-4D97-AF65-F5344CB8AC3E}">
        <p14:creationId xmlns:p14="http://schemas.microsoft.com/office/powerpoint/2010/main" val="266123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5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5DCDE0-3521-4A85-AA89-2C40134210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70" r="4709" b="9243"/>
          <a:stretch/>
        </p:blipFill>
        <p:spPr>
          <a:xfrm>
            <a:off x="23812" y="1163782"/>
            <a:ext cx="11572443" cy="50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25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239</Words>
  <Application>Microsoft Office PowerPoint</Application>
  <PresentationFormat>Widescreen</PresentationFormat>
  <Paragraphs>71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Problem 1</vt:lpstr>
      <vt:lpstr>Problem 1</vt:lpstr>
      <vt:lpstr>Problem 2 </vt:lpstr>
      <vt:lpstr>Problem 2</vt:lpstr>
      <vt:lpstr>Problem 3 </vt:lpstr>
      <vt:lpstr>Problem 3 </vt:lpstr>
      <vt:lpstr>Problem 4 </vt:lpstr>
      <vt:lpstr>Problem 4 </vt:lpstr>
      <vt:lpstr>Problem 5 </vt:lpstr>
      <vt:lpstr>Problem 5 </vt:lpstr>
      <vt:lpstr>Problem 6 </vt:lpstr>
      <vt:lpstr>Problem 6 </vt:lpstr>
      <vt:lpstr>Problem 7 </vt:lpstr>
      <vt:lpstr>Problem 7 </vt:lpstr>
      <vt:lpstr>Problem 8 </vt:lpstr>
      <vt:lpstr>Problem 8 </vt:lpstr>
      <vt:lpstr>Problem 9 </vt:lpstr>
      <vt:lpstr>Problem 9 </vt:lpstr>
      <vt:lpstr>Problem 10 </vt:lpstr>
      <vt:lpstr>Problem 10 </vt:lpstr>
      <vt:lpstr>Problem 11</vt:lpstr>
      <vt:lpstr>Problem 11 </vt:lpstr>
      <vt:lpstr>Problem 12 </vt:lpstr>
      <vt:lpstr>Problem 12 </vt:lpstr>
      <vt:lpstr>Problem 13</vt:lpstr>
      <vt:lpstr>Problem 13 </vt:lpstr>
      <vt:lpstr>Problem 14 </vt:lpstr>
      <vt:lpstr>Problem 14 </vt:lpstr>
      <vt:lpstr>Problem 15 </vt:lpstr>
      <vt:lpstr>Problem 15 </vt:lpstr>
      <vt:lpstr>Problem 16</vt:lpstr>
      <vt:lpstr>Problem 16</vt:lpstr>
      <vt:lpstr>Problem 17 </vt:lpstr>
      <vt:lpstr>Problem 17 </vt:lpstr>
      <vt:lpstr>Problem 18 </vt:lpstr>
      <vt:lpstr>Problem 18 </vt:lpstr>
      <vt:lpstr>Problem 19 </vt:lpstr>
      <vt:lpstr>Problem 19 </vt:lpstr>
      <vt:lpstr>Problem 20 </vt:lpstr>
      <vt:lpstr>Problem 20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1</dc:title>
  <dc:creator>brad carlberg</dc:creator>
  <cp:lastModifiedBy>brad carlberg</cp:lastModifiedBy>
  <cp:revision>93</cp:revision>
  <dcterms:created xsi:type="dcterms:W3CDTF">2020-12-07T20:23:22Z</dcterms:created>
  <dcterms:modified xsi:type="dcterms:W3CDTF">2020-12-08T16:55:57Z</dcterms:modified>
</cp:coreProperties>
</file>