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8" r:id="rId3"/>
    <p:sldId id="285" r:id="rId4"/>
    <p:sldId id="279" r:id="rId5"/>
    <p:sldId id="286" r:id="rId6"/>
    <p:sldId id="280" r:id="rId7"/>
    <p:sldId id="281" r:id="rId8"/>
    <p:sldId id="287" r:id="rId9"/>
    <p:sldId id="288" r:id="rId10"/>
    <p:sldId id="282" r:id="rId11"/>
    <p:sldId id="283" r:id="rId12"/>
    <p:sldId id="289" r:id="rId13"/>
    <p:sldId id="274" r:id="rId14"/>
    <p:sldId id="290" r:id="rId15"/>
    <p:sldId id="291" r:id="rId16"/>
    <p:sldId id="275" r:id="rId17"/>
    <p:sldId id="276" r:id="rId18"/>
    <p:sldId id="292" r:id="rId19"/>
    <p:sldId id="293" r:id="rId20"/>
    <p:sldId id="277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00:43:38.1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109 1109,'19'-7,"0"0,1 1,0 1,40-5,4-1,-8-2,7-2,1 2,122-8,-13 4,-21 1,7-2,-105 9,74-1,469 12,-552-5,1-1,46-12,-33 6,0 0,8-2,131-5,-146 16,1 2,-1 3,0 2,92 23,-57-3,162 52,-134-41,-114-37,1 1,-1-1,1 0,-1 0,1 0,0 0,-1 0,1 0,-1 0,1-1,0 1,-1-1,1 1,-1-1,0 1,1-1,-1 0,1 0,-1 0,0 0,0 0,1 0,-1 0,0 0,0 0,0 0,0-1,0 1,-1 0,1-1,0 1,0-1,-1 1,1-1,-1 1,0-1,1 1,-1-1,0-1,2-9,0-1,-1 1,-2-25,1 25,-8-825,8 831,0-1,-1 0,1 1,-1-1,0 1,-1-1,-3-9,4 14,1 1,-1 0,0-1,0 1,0 0,0-1,0 1,-1 0,1 0,0 0,0 0,-1 0,1 0,0 0,-1 1,1-1,-1 0,1 1,-1-1,0 1,1 0,-1-1,1 1,-1 0,0 0,1 0,-1 0,0 0,1 1,-1-1,1 0,-1 1,0-1,1 1,-1-1,-2 3,-7 2,0 1,1 0,-1 0,1 2,0-1,1 1,-16 18,18-18,0-1,-1 0,1 0,-1 0,-1-1,1 0,-1-1,0 0,0 0,-1-1,1 0,-15 4,-40 4,22-3,0-2,-56 2,-576-11,460-14,49 1,-200-26,292 26,49 9,-1 1,-39-3,-600 5,333 6,297-5,18 1,-1 0,0 2,-21 2,34-3,1 0,0 1,0 0,0-1,0 1,0 1,0-1,0 0,0 1,1-1,-1 1,1 0,-1 0,1 0,-1 0,1 0,0 1,0-1,0 1,0-1,1 1,-1 0,-1 3,-6 23,1 1,1 0,2 1,-2 37,3 128,4-164,2 216,-2-218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00:43:50.7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178 1,'-2'43,"-3"0,-2-1,-1 1,-18 52,-1 9,-39 131,55-188,4-18,0 1,2 0,-2 42,7-3,1-39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00:43:54.6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97 39,'6'-1,"1"0,-1 0,0 0,1-1,-1 0,6-2,22-7,38 2,1 3,126 5,-96 3,-95-2,-1 1,1-1,-1 2,1-1,-1 1,0 0,0 0,0 1,0 0,0 1,-1-1,1 1,-1 0,0 1,0 0,-1-1,1 2,-1-1,0 1,0 0,-1 0,0 0,0 0,0 1,-1 0,0 0,0 0,-1 0,0 0,0 0,-1 1,1 9,1 3,0 0,-2 0,-2 39,1-52,-1-1,0 1,0-1,-1 1,0-1,0 0,-1 0,0 0,0 0,0 0,0 0,-1-1,0 1,0-1,-1 0,-4 4,-2 0,-1-1,1 0,-1-1,0 0,-1-1,1 0,-1-1,0-1,-23 5,5-4,-1-2,0-1,-34-3,-97-1,211 2,95 2,-122 0,0 0,-1 2,1 0,-1 1,22 9,-34-10,3 0,-1 0,0 1,1 1,16 11,-24-14,0 0,0 0,0 1,0-1,-1 1,1 0,-1-1,0 1,0 0,0 0,-1 1,1-1,-1 0,0 0,1 9,2 33,-2 1,-3 0,-7 59,4-89,0 0,-2-1,0 1,-1-1,-1 0,0-1,-1 0,-11 14,-2 5,17-24,-1-1,0-1,0 1,-1-1,0 0,0-1,-1 1,0-1,0-1,-1 0,0 0,0-1,-1 0,1 0,-1-1,0 0,0-1,0 0,0-1,-1 0,1 0,-1-1,-16-1,12 0,-21 2,-1-2,0-2,-56-10,83 10,0 0,0-1,1-1,-1 1,1-2,-1 1,1-1,1-1,-1 1,1-1,0-1,0 0,1 0,0 0,0-1,0 0,-7-14,-12-21,16 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00:44:00.5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41,'22'-1,"-1"-1,38-10,25-2,629 3,-446 14,-94-3,755 22,-536-10,-12-2,-35 41,-47-4,-58-14,31 3,128 13,180 10,-144-24,-7 0,-282-25,159 31,-262-34,75 5,1-5,139-9,-77-2,-50 2,162 5,-239 4,102 26,-29-5,-118-25,0-1,0 2,-1-1,1 1,-1 0,0 1,0 0,0 0,-1 1,1 0,7 9,12 13,31 44,-36-45,22 36,-3 2,-2 2,29 72,-40-82,23 57,-5 2,-5 2,49 237,-78-261,-3 1,-4 1,-10 106,2-27,4-138,0-20,0 1,-1-1,-1 1,-4 24,4-39,1 0,-1 0,0 0,0 0,0 0,0 0,-1 0,1-1,-1 1,0 0,1-1,-1 1,0-1,-1 1,1-1,0 0,-1 0,1 0,-1-1,0 1,1 0,-1-1,0 0,0 1,0-1,0-1,0 1,0 0,-1-1,-2 1,-9-1,1-1,-1 0,0-1,1-1,-1 0,1-1,0 0,0-1,-20-11,-17-11,-52-37,61 37,-807-447,815 456,-129-64,-3 7,-4 7,-2 8,-239-51,334 93,-1 4,-1 3,-121-1,151 13,-533 34,397-13,-213 37,342-47,3-2,1 3,1 2,-93 40,103-35,-2-2,0-2,-1-2,-56 10,26-9,0-2,-99 2,-922-13,520-5,316 5,-280-5,518 2,0 0,0-2,0 0,-39-13,53 14,0-1,0 0,1-1,-1 1,1-1,-1-1,2 1,-1-1,0 0,1-1,0 1,0-1,0 0,1 0,0 0,0-1,-3-6,-55-118,-36-86,35 55,-32-95,62 151,-26-142,54 215,-6-26,2 1,0-73,8 66,3-1,20-119,-16 155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0T00:46:00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83,'237'-14,"-20"1,425 14,-607 0,0 2,0 1,-1 2,37 11,134 51,-13-4,-96-36,1-4,1-4,1-5,114 3,-13-21,122 3,-181 12,77 3,-64-18,131 6,-283-3,1 1,0-1,-1 1,1 0,-1 0,1 0,-1 0,0 1,1-1,-1 1,0-1,0 1,0 0,0-1,0 1,0 0,-1 1,1-1,-1 0,1 0,-1 1,0-1,0 1,0-1,0 1,0-1,-1 1,1 4,2 10,-1-1,-1 1,-2 26,1-24,-5 533,5-548,0-1,0 1,0-1,0 1,0 0,-1-1,0 1,0-1,0 1,0-1,0 0,-1 1,1-1,-1 0,0 0,-3 4,2-5,-1 1,1-1,0-1,-1 1,1 0,-1-1,0 0,1 0,-1 0,0 0,0 0,0-1,1 0,-1 0,-5 0,-181-5,-97 4,243 6,-53 14,-28 4,-49 6,73-10,9-10,0-3,-128-8,65-1,-1526 3,1672 0,-1 0,1-1,-1 1,1-2,0 1,-1-2,1 1,0-1,-10-5,15 6,0-1,0 1,1-1,-1 0,1 0,0-1,0 1,0-1,0 1,1-1,0 0,-1 0,1 0,1 0,-1 0,1-1,-1 1,1 0,0-1,1 1,-1-9,-3-64,6-82,2 31,-7-38,6-188,4 293,29-111,-32 152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B06B-DFAD-4A0E-811E-80A221DA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5B17-3307-4754-B126-A49DF277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BED8-56FC-4A31-843B-F5CC407F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362D-FB57-4372-9E4B-1B1E91E5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7B1D-4D62-4BFB-A331-7A92F5F1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0BE3-62B4-4BBE-9780-0760DC2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75614-2841-42BC-B268-1A55C0EA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CC61-8B4B-4308-903F-311325D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E59B-650B-48C5-B30B-2CDC6E8C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A595-6EE4-4022-934C-F49016E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F94B0-A11B-4558-A20D-D22583D53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E26F3-8EF8-4C4C-AE11-E81C0624B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7927-D264-4E64-8694-E3E26348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5957A-BCEE-4F3E-9E96-D10E1A4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6B0A-583C-44D7-AF5B-DACB2F1E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D461-732D-45D0-B0E6-98B1F7B3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C941-DD51-4386-88A4-D5C96E1D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1498-6036-44B9-9DEF-F352572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13AA-5ADC-4EAF-B082-564817C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FAB4-31B6-4962-9D2B-B34E8866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7D70-8793-4934-895A-6D00161E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6F9E-F548-4B86-A64F-42E09F64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E603-6BC7-4904-A282-3BF44A8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95FC-C7B5-46FF-ABED-E6ADF91C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B136-CEA1-4F38-BF89-1A34BA2A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F4AE-0C8D-49B8-976D-2C1C4F69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9FA-FA47-43D9-B15D-358E98348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2C6B-580A-4D45-A034-E30CD08E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462B-08CC-42DF-9B06-66216939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7F643-C63B-4021-B496-0FC41FFD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D4A5-BFDC-494E-B7CA-BAE47739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76F-F713-4518-8F09-ABF187AE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8C8D-C92A-45BD-8306-E6BC7481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56935-EFCF-4E64-86A8-5F329389F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66306-7DF1-482F-A12E-1A6D65547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05E3-F3C5-4D85-8D42-B6FE14F2D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333CE-1F69-4370-9840-5069735F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7D964-0BBF-4E33-A6D8-C25475B3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5E5E7-346D-4279-93FB-6880DAAE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5CF8-10E2-4C4C-B8B9-1FF33F78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E9C93-9F79-4400-9F97-BC39DD1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7B5FA-6C59-4CB9-8A5B-8065522C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1E7EC-2B97-47E9-A48B-01B5ACAA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03107-4FC1-49C7-B442-0932E66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720E4-E0F5-428A-9B9E-F85BCEC7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F73BF-5FC1-47C7-893B-8F1BBCE4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EBE9-D2D3-41E6-AF07-333759B9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E971-03C4-4AC1-A58F-6DC73BFB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4F28-0D37-4823-B25B-3DC6F5B39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B42C-F57F-4A76-AF48-109988EF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FA39-131E-4B19-8E5E-65507F68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5B63-D42E-4D44-AEAB-A619D6D0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B402-182A-4AB0-82A9-352F896C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A559-8B4A-4515-81CA-37E8D19FA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ADD15-FDF2-44A0-9BFB-7C4159F5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E75F-147A-4FB6-975E-8CEF58A0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65CBF-28DC-497E-829A-67353B00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0608-48A2-4D7E-8086-7A333B3E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CBD8A-5ED5-4826-96A4-7D1D5C7F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26A5-2AD7-4196-A7B5-0483A204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E006-7A80-4BBF-A4C6-066DD4B9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CCDD-D63E-4D54-88B6-0B37801751F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8BA0-59B7-4659-8008-1580BCBFE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9A81-5489-47C9-A5F9-0C8A7C35A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ustomXml" Target="../ink/ink2.xml"/><Relationship Id="rId5" Type="http://schemas.openxmlformats.org/officeDocument/2006/relationships/image" Target="../media/image14.png"/><Relationship Id="rId15" Type="http://schemas.openxmlformats.org/officeDocument/2006/relationships/customXml" Target="../ink/ink4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3D612-5556-4DAB-A5C4-762EAD64A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" t="7462" r="39269" b="42630"/>
          <a:stretch/>
        </p:blipFill>
        <p:spPr>
          <a:xfrm>
            <a:off x="604008" y="1459418"/>
            <a:ext cx="7290034" cy="34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8B20F-F41F-4CA7-92AD-F5047E546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7" t="14466" b="20629"/>
          <a:stretch/>
        </p:blipFill>
        <p:spPr>
          <a:xfrm>
            <a:off x="8548777" y="3398970"/>
            <a:ext cx="3619410" cy="2044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119AD-86C8-493D-9A0A-7B6B9BBBD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35" t="12578" b="11698"/>
          <a:stretch/>
        </p:blipFill>
        <p:spPr>
          <a:xfrm>
            <a:off x="8548777" y="913284"/>
            <a:ext cx="3619410" cy="24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B40EC-C25E-4134-9DC0-60D28D21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7" t="18868" r="11264" b="35597"/>
          <a:stretch/>
        </p:blipFill>
        <p:spPr>
          <a:xfrm>
            <a:off x="1276709" y="1293962"/>
            <a:ext cx="9523563" cy="31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7165E-CD88-43C9-B845-51B45297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770C1-7C7C-4904-92EC-565DFFFDF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0" t="32660" r="22623" b="3854"/>
          <a:stretch/>
        </p:blipFill>
        <p:spPr>
          <a:xfrm>
            <a:off x="2164106" y="1686187"/>
            <a:ext cx="6954728" cy="43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1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93B36-1D54-4B95-91B5-F6C64339F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5" t="44306" r="15019" b="4861"/>
          <a:stretch/>
        </p:blipFill>
        <p:spPr>
          <a:xfrm>
            <a:off x="3476625" y="133855"/>
            <a:ext cx="7543800" cy="3371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35AB7-9F0D-4ECB-9BA6-A90340B0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1" t="37361" r="14627" b="24722"/>
          <a:stretch/>
        </p:blipFill>
        <p:spPr>
          <a:xfrm>
            <a:off x="3476625" y="3636030"/>
            <a:ext cx="7543800" cy="24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65F0848-ADB1-4602-85E9-78D6FDC3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96E152-0B22-4545-821F-D9068F79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1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CA46C5-BF4B-41F4-AB7D-79C81D9C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6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38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3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50419" y="110367"/>
            <a:ext cx="2831619" cy="804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3A728-313A-432B-9482-55A6C49EF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3" t="28868" r="29115" b="28196"/>
          <a:stretch/>
        </p:blipFill>
        <p:spPr>
          <a:xfrm>
            <a:off x="5694066" y="3972252"/>
            <a:ext cx="5444456" cy="2944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FE951-0829-4DA6-A349-25B44D35F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0" t="47170" r="27885" b="35849"/>
          <a:stretch/>
        </p:blipFill>
        <p:spPr>
          <a:xfrm>
            <a:off x="5615083" y="1543733"/>
            <a:ext cx="4891178" cy="1164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43DDF-FAA9-4630-8C54-1C2C0F2A84DD}"/>
              </a:ext>
            </a:extLst>
          </p:cNvPr>
          <p:cNvSpPr txBox="1"/>
          <p:nvPr/>
        </p:nvSpPr>
        <p:spPr>
          <a:xfrm>
            <a:off x="8372509" y="24627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1BC6E-27EE-4397-A4B4-6D4707D3492F}"/>
              </a:ext>
            </a:extLst>
          </p:cNvPr>
          <p:cNvSpPr txBox="1"/>
          <p:nvPr/>
        </p:nvSpPr>
        <p:spPr>
          <a:xfrm>
            <a:off x="9440187" y="24627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D398C-D2C7-4510-A7A7-A486575B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5" t="46289" r="43868" b="41132"/>
          <a:stretch/>
        </p:blipFill>
        <p:spPr>
          <a:xfrm>
            <a:off x="5694066" y="2885748"/>
            <a:ext cx="3657600" cy="862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268C53-9761-4B86-A3DC-59725E368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58" t="34864" r="33517" b="36100"/>
          <a:stretch/>
        </p:blipFill>
        <p:spPr>
          <a:xfrm>
            <a:off x="850419" y="840814"/>
            <a:ext cx="4302128" cy="19912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ED1DB1-023D-4F9A-A0EB-9BEEE8059C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94" t="28559" r="45522" b="66055"/>
          <a:stretch/>
        </p:blipFill>
        <p:spPr>
          <a:xfrm>
            <a:off x="5615083" y="918374"/>
            <a:ext cx="3908565" cy="369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A562FF-152A-423E-ACDE-353C82C03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2" y="2845917"/>
            <a:ext cx="5203065" cy="1433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7A3CA9-785A-46F9-8154-14A764AEE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137" y="4292968"/>
            <a:ext cx="2833352" cy="544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95CBC9-CD99-4BFF-A666-BFD469A49B68}"/>
              </a:ext>
            </a:extLst>
          </p:cNvPr>
          <p:cNvSpPr txBox="1"/>
          <p:nvPr/>
        </p:nvSpPr>
        <p:spPr>
          <a:xfrm>
            <a:off x="394283" y="2575420"/>
            <a:ext cx="2510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Page 158 from the FE handbook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0D5DE-0CDD-4776-A08B-F77AC7D7545C}"/>
              </a:ext>
            </a:extLst>
          </p:cNvPr>
          <p:cNvSpPr txBox="1"/>
          <p:nvPr/>
        </p:nvSpPr>
        <p:spPr>
          <a:xfrm>
            <a:off x="5694066" y="1417739"/>
            <a:ext cx="391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</a:t>
            </a:r>
            <a:r>
              <a:rPr lang="en-US" sz="1200" b="1" i="0" u="none" strike="noStrike" baseline="0" dirty="0">
                <a:solidFill>
                  <a:srgbClr val="241F1F"/>
                </a:solidFill>
                <a:latin typeface="Calibri-Bold"/>
              </a:rPr>
              <a:t>Steady-Flow Systems on page 148 of the FE Handbook: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372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4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</p:spTree>
    <p:extLst>
      <p:ext uri="{BB962C8B-B14F-4D97-AF65-F5344CB8AC3E}">
        <p14:creationId xmlns:p14="http://schemas.microsoft.com/office/powerpoint/2010/main" val="389374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</p:spTree>
    <p:extLst>
      <p:ext uri="{BB962C8B-B14F-4D97-AF65-F5344CB8AC3E}">
        <p14:creationId xmlns:p14="http://schemas.microsoft.com/office/powerpoint/2010/main" val="307691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3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0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2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12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1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3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D22906-4972-475A-BDA0-9750DF3C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 t="24342" r="32569" b="18287"/>
          <a:stretch/>
        </p:blipFill>
        <p:spPr>
          <a:xfrm>
            <a:off x="2063693" y="1669409"/>
            <a:ext cx="6149130" cy="39344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146A07-2A42-471D-BFE1-36042D23623E}"/>
                  </a:ext>
                </a:extLst>
              </p14:cNvPr>
              <p14:cNvContentPartPr/>
              <p14:nvPr/>
            </p14:nvContentPartPr>
            <p14:xfrm>
              <a:off x="1903940" y="4845500"/>
              <a:ext cx="1210680" cy="39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146A07-2A42-471D-BFE1-36042D2362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4940" y="4836500"/>
                <a:ext cx="1228320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510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35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594944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1108128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94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887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7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9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370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003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8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A00C346-F7CA-44D7-A161-4EC07314C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9" t="23119" r="17303" b="27339"/>
          <a:stretch/>
        </p:blipFill>
        <p:spPr>
          <a:xfrm>
            <a:off x="5891868" y="31457"/>
            <a:ext cx="6300132" cy="3397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A9CA-E381-4198-9069-7303875C8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8" t="25566" r="67384" b="50947"/>
          <a:stretch/>
        </p:blipFill>
        <p:spPr>
          <a:xfrm>
            <a:off x="3990363" y="209725"/>
            <a:ext cx="2105637" cy="1610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81E87B-BEC6-46B8-B82F-962E17065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06" t="31070" r="16889" b="51927"/>
          <a:stretch/>
        </p:blipFill>
        <p:spPr>
          <a:xfrm>
            <a:off x="10418427" y="-109184"/>
            <a:ext cx="1870745" cy="11660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786B63-F321-4E0A-AF02-AD251A5EEB4E}"/>
              </a:ext>
            </a:extLst>
          </p:cNvPr>
          <p:cNvSpPr txBox="1"/>
          <p:nvPr/>
        </p:nvSpPr>
        <p:spPr>
          <a:xfrm>
            <a:off x="6096000" y="3429000"/>
            <a:ext cx="4115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Need to calculate quality, x, from page 144 of the FE Handbook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96D68F-8D58-4CEE-AE57-DA8686AFAA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62" t="34128" r="42102" b="45961"/>
          <a:stretch/>
        </p:blipFill>
        <p:spPr>
          <a:xfrm>
            <a:off x="7382312" y="3881567"/>
            <a:ext cx="2885812" cy="1285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00A90F-0FC5-4279-9D5F-EADE71DF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26" t="51493" r="25040" b="22506"/>
          <a:stretch/>
        </p:blipFill>
        <p:spPr>
          <a:xfrm>
            <a:off x="7558480" y="5157290"/>
            <a:ext cx="4434980" cy="1622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587AE2-11F9-444F-B654-CC6FB0E69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38" t="45382" r="27665" b="24799"/>
          <a:stretch/>
        </p:blipFill>
        <p:spPr>
          <a:xfrm>
            <a:off x="2866237" y="4939190"/>
            <a:ext cx="4353887" cy="17090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D73C12-FB3D-4290-B44A-C77DC86E8F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2" t="36330" r="27113" b="40945"/>
          <a:stretch/>
        </p:blipFill>
        <p:spPr>
          <a:xfrm>
            <a:off x="-486562" y="1843732"/>
            <a:ext cx="4353887" cy="10934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36F8CB-7769-4A86-BA16-DC97E0FC48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761" t="34496" r="52717" b="24799"/>
          <a:stretch/>
        </p:blipFill>
        <p:spPr>
          <a:xfrm>
            <a:off x="-486562" y="2884671"/>
            <a:ext cx="2105637" cy="19737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06EBD6-2D31-473D-BDE2-412ED3C4D1D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428" t="42934" r="49217" b="37737"/>
          <a:stretch/>
        </p:blipFill>
        <p:spPr>
          <a:xfrm>
            <a:off x="-486562" y="4950858"/>
            <a:ext cx="2558642" cy="10209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CB1171-924F-4FC3-81BF-19ADB07FB56E}"/>
                  </a:ext>
                </a:extLst>
              </p14:cNvPr>
              <p14:cNvContentPartPr/>
              <p14:nvPr/>
            </p14:nvContentPartPr>
            <p14:xfrm>
              <a:off x="5155460" y="6247700"/>
              <a:ext cx="64440" cy="32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CB1171-924F-4FC3-81BF-19ADB07FB5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6460" y="6239060"/>
                <a:ext cx="820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9DE61C-509F-484D-B377-A8798DCA82F9}"/>
                  </a:ext>
                </a:extLst>
              </p14:cNvPr>
              <p14:cNvContentPartPr/>
              <p14:nvPr/>
            </p14:nvContentPartPr>
            <p14:xfrm>
              <a:off x="5121260" y="6259940"/>
              <a:ext cx="290520" cy="42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9DE61C-509F-484D-B377-A8798DCA82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12260" y="6250940"/>
                <a:ext cx="308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E57DC7-623D-4A47-B3AF-069ECE8EDDB6}"/>
                  </a:ext>
                </a:extLst>
              </p14:cNvPr>
              <p14:cNvContentPartPr/>
              <p14:nvPr/>
            </p14:nvContentPartPr>
            <p14:xfrm>
              <a:off x="2704940" y="5954300"/>
              <a:ext cx="3114720" cy="968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E57DC7-623D-4A47-B3AF-069ECE8EDD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5940" y="5945660"/>
                <a:ext cx="3132360" cy="9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60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4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A3EEC5-F9A6-4CA7-8D08-54FB12421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1" t="30214" r="37337" b="36513"/>
          <a:stretch/>
        </p:blipFill>
        <p:spPr>
          <a:xfrm>
            <a:off x="528506" y="1249960"/>
            <a:ext cx="8246378" cy="32460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AD2C60-FE01-424C-8CEB-7CACF5E0F950}"/>
                  </a:ext>
                </a:extLst>
              </p14:cNvPr>
              <p14:cNvContentPartPr/>
              <p14:nvPr/>
            </p14:nvContentPartPr>
            <p14:xfrm>
              <a:off x="437940" y="2541690"/>
              <a:ext cx="1326240" cy="45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AD2C60-FE01-424C-8CEB-7CACF5E0F9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940" y="2533050"/>
                <a:ext cx="1343880" cy="4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68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4028BE6-D444-43A4-BED3-52A3B0CBF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8" t="27034" r="15715" b="45688"/>
          <a:stretch/>
        </p:blipFill>
        <p:spPr>
          <a:xfrm>
            <a:off x="1266737" y="1728133"/>
            <a:ext cx="6115576" cy="1870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D4CC9-E2EF-427A-9DFF-A5134727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30" t="54490" r="15715" b="39083"/>
          <a:stretch/>
        </p:blipFill>
        <p:spPr>
          <a:xfrm>
            <a:off x="5603846" y="3598877"/>
            <a:ext cx="1585520" cy="440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6F642-9085-4E59-B7FA-6D8BA400E834}"/>
              </a:ext>
            </a:extLst>
          </p:cNvPr>
          <p:cNvSpPr txBox="1"/>
          <p:nvPr/>
        </p:nvSpPr>
        <p:spPr>
          <a:xfrm>
            <a:off x="6096000" y="1914525"/>
            <a:ext cx="534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psychrometric chart on page 176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168438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54D6AA-E790-4733-A0DE-6C3A269D2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7" t="53700" r="38786" b="13150"/>
          <a:stretch/>
        </p:blipFill>
        <p:spPr>
          <a:xfrm>
            <a:off x="838200" y="1275125"/>
            <a:ext cx="9016467" cy="36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4019077-0A00-4379-A359-6F0E1FB5B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0" t="30704" r="26146" b="21346"/>
          <a:stretch/>
        </p:blipFill>
        <p:spPr>
          <a:xfrm>
            <a:off x="3321169" y="1588051"/>
            <a:ext cx="4507263" cy="32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9D647F-989F-4C0B-AC73-C2AAFB49C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9" r="32290" b="12579"/>
          <a:stretch/>
        </p:blipFill>
        <p:spPr>
          <a:xfrm>
            <a:off x="838200" y="1302589"/>
            <a:ext cx="8223041" cy="53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122</Words>
  <Application>Microsoft Office PowerPoint</Application>
  <PresentationFormat>Widescreen</PresentationFormat>
  <Paragraphs>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Calibri-Bold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carlberg</dc:creator>
  <cp:lastModifiedBy>brad carlberg</cp:lastModifiedBy>
  <cp:revision>152</cp:revision>
  <dcterms:created xsi:type="dcterms:W3CDTF">2020-12-09T20:42:51Z</dcterms:created>
  <dcterms:modified xsi:type="dcterms:W3CDTF">2021-01-20T01:34:56Z</dcterms:modified>
</cp:coreProperties>
</file>